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media/image2.png" ContentType="image/png"/>
  <Override PartName="/ppt/media/image1.jpeg" ContentType="image/jpeg"/>
  <Override PartName="/ppt/media/image3.png" ContentType="image/png"/>
  <Override PartName="/ppt/media/image5.png" ContentType="image/png"/>
  <Override PartName="/ppt/media/image4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92B19FA1-CD0E-450A-ACEB-520DBCB9A381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3384000" y="144000"/>
            <a:ext cx="6552000" cy="57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1" lang="de-DE" sz="2000" spc="-1" strike="noStrike">
                <a:solidFill>
                  <a:srgbClr val="bf0041"/>
                </a:solidFill>
                <a:latin typeface="Arial"/>
                <a:ea typeface="Noto Sans CJK SC"/>
              </a:rPr>
              <a:t>Willkommen im virtuellen Klassenzimmer! </a:t>
            </a:r>
            <a:r>
              <a:rPr b="1" lang="de-DE" sz="2000" spc="-1" strike="noStrike">
                <a:solidFill>
                  <a:srgbClr val="bf0041"/>
                </a:solidFill>
                <a:latin typeface="Ubuntu"/>
                <a:ea typeface="Noto Sans CJK SC"/>
              </a:rPr>
              <a:t> </a:t>
            </a:r>
            <a:endParaRPr b="0" lang="de-DE" sz="2000" spc="-1" strike="noStrike">
              <a:latin typeface="Arial"/>
            </a:endParaRPr>
          </a:p>
        </p:txBody>
      </p:sp>
      <p:grpSp>
        <p:nvGrpSpPr>
          <p:cNvPr id="42" name="Group 2"/>
          <p:cNvGrpSpPr/>
          <p:nvPr/>
        </p:nvGrpSpPr>
        <p:grpSpPr>
          <a:xfrm>
            <a:off x="6184080" y="2736000"/>
            <a:ext cx="3679920" cy="2539440"/>
            <a:chOff x="6184080" y="2736000"/>
            <a:chExt cx="3679920" cy="2539440"/>
          </a:xfrm>
        </p:grpSpPr>
        <p:pic>
          <p:nvPicPr>
            <p:cNvPr id="43" name="" descr=""/>
            <p:cNvPicPr/>
            <p:nvPr/>
          </p:nvPicPr>
          <p:blipFill>
            <a:blip r:embed="rId1"/>
            <a:stretch/>
          </p:blipFill>
          <p:spPr>
            <a:xfrm>
              <a:off x="6184080" y="2736000"/>
              <a:ext cx="3679920" cy="25394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4" name="TextShape 3"/>
          <p:cNvSpPr txBox="1"/>
          <p:nvPr/>
        </p:nvSpPr>
        <p:spPr>
          <a:xfrm>
            <a:off x="3349080" y="752040"/>
            <a:ext cx="6408000" cy="2136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97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Wichtig ist, dass Du </a:t>
            </a:r>
            <a:r>
              <a:rPr b="1" lang="de-DE" sz="1800" spc="-1" strike="noStrike">
                <a:latin typeface="Arial"/>
              </a:rPr>
              <a:t>hören</a:t>
            </a:r>
            <a:r>
              <a:rPr b="0" lang="de-DE" sz="1800" spc="-1" strike="noStrike">
                <a:latin typeface="Arial"/>
              </a:rPr>
              <a:t> kannst, was gesprochen wird. Nimm dir ggf. einen Kopfhörer.</a:t>
            </a:r>
            <a:endParaRPr b="0" lang="de-DE" sz="1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Sprich nur, wenn Du an der Reihe bist, </a:t>
            </a:r>
            <a:br/>
            <a:r>
              <a:rPr b="0" lang="de-DE" sz="1800" spc="-1" strike="noStrike">
                <a:latin typeface="Arial"/>
              </a:rPr>
              <a:t>ansonsten: Stelle dein </a:t>
            </a:r>
            <a:r>
              <a:rPr b="1" lang="de-DE" sz="1800" spc="-1" strike="noStrike">
                <a:latin typeface="Arial"/>
              </a:rPr>
              <a:t>Mikrofon</a:t>
            </a:r>
            <a:r>
              <a:rPr b="0" lang="de-DE" sz="1800" spc="-1" strike="noStrike">
                <a:latin typeface="Arial"/>
              </a:rPr>
              <a:t> auf </a:t>
            </a:r>
            <a:br/>
            <a:r>
              <a:rPr b="0" lang="de-DE" sz="1800" spc="-1" strike="noStrike">
                <a:latin typeface="Arial"/>
              </a:rPr>
              <a:t>stumm</a:t>
            </a:r>
            <a:r>
              <a:rPr b="0" lang="de-DE" sz="1800" spc="-1" strike="noStrike">
                <a:latin typeface="Arial"/>
              </a:rPr>
              <a:t>.</a:t>
            </a:r>
            <a:endParaRPr b="0" lang="de-DE" sz="1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Benutze die </a:t>
            </a:r>
            <a:r>
              <a:rPr b="1" lang="de-DE" sz="1800" spc="-1" strike="noStrike">
                <a:latin typeface="Arial"/>
              </a:rPr>
              <a:t>Webcam</a:t>
            </a:r>
            <a:r>
              <a:rPr b="0" lang="de-DE" sz="1800" spc="-1" strike="noStrike">
                <a:latin typeface="Arial"/>
              </a:rPr>
              <a:t> nur, wenn unbedingt nötig!</a:t>
            </a:r>
            <a:br/>
            <a:r>
              <a:rPr b="0" lang="de-DE" sz="1800" spc="-1" strike="noStrike">
                <a:latin typeface="Arial"/>
              </a:rPr>
              <a:t>Hast Du hinter dir aufgeräumt?</a:t>
            </a:r>
            <a:endParaRPr b="0" lang="de-DE" sz="1800" spc="-1" strike="noStrike">
              <a:latin typeface="Arial"/>
            </a:endParaRPr>
          </a:p>
        </p:txBody>
      </p:sp>
      <p:pic>
        <p:nvPicPr>
          <p:cNvPr id="45" name="" descr=""/>
          <p:cNvPicPr/>
          <p:nvPr/>
        </p:nvPicPr>
        <p:blipFill>
          <a:blip r:embed="rId2"/>
          <a:stretch/>
        </p:blipFill>
        <p:spPr>
          <a:xfrm>
            <a:off x="0" y="360"/>
            <a:ext cx="3274560" cy="5669640"/>
          </a:xfrm>
          <a:prstGeom prst="rect">
            <a:avLst/>
          </a:prstGeom>
          <a:ln>
            <a:noFill/>
          </a:ln>
        </p:spPr>
      </p:pic>
      <p:sp>
        <p:nvSpPr>
          <p:cNvPr id="46" name="TextShape 4"/>
          <p:cNvSpPr txBox="1"/>
          <p:nvPr/>
        </p:nvSpPr>
        <p:spPr>
          <a:xfrm>
            <a:off x="3312000" y="3078000"/>
            <a:ext cx="3888000" cy="232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Wenn Du Fragen hast, signali-siere das durch deinen </a:t>
            </a:r>
            <a:r>
              <a:rPr b="1" lang="de-DE" sz="1800" spc="-1" strike="noStrike">
                <a:latin typeface="Arial"/>
              </a:rPr>
              <a:t>Status</a:t>
            </a:r>
            <a:r>
              <a:rPr b="0" lang="de-DE" sz="1800" spc="-1" strike="noStrike">
                <a:latin typeface="Arial"/>
              </a:rPr>
              <a:t> („Hand heben“) oder stelle </a:t>
            </a:r>
            <a:br/>
            <a:r>
              <a:rPr b="0" lang="de-DE" sz="1800" spc="-1" strike="noStrike">
                <a:latin typeface="Arial"/>
              </a:rPr>
              <a:t>deine Frage im </a:t>
            </a:r>
            <a:r>
              <a:rPr b="1" lang="de-DE" sz="1800" spc="-1" strike="noStrike">
                <a:latin typeface="Arial"/>
              </a:rPr>
              <a:t>Chat</a:t>
            </a:r>
            <a:r>
              <a:rPr b="0" lang="de-DE" sz="1800" spc="-1" strike="noStrike">
                <a:latin typeface="Arial"/>
              </a:rPr>
              <a:t>.</a:t>
            </a:r>
            <a:endParaRPr b="0" lang="de-DE" sz="1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Betrachte die Präsen-</a:t>
            </a:r>
            <a:br/>
            <a:r>
              <a:rPr b="0" lang="de-DE" sz="1800" spc="-1" strike="noStrike">
                <a:latin typeface="Arial"/>
              </a:rPr>
              <a:t>tation am besten</a:t>
            </a:r>
            <a:br/>
            <a:r>
              <a:rPr b="0" lang="de-DE" sz="1800" spc="-1" strike="noStrike">
                <a:latin typeface="Arial"/>
              </a:rPr>
              <a:t>im Vollbild.</a:t>
            </a:r>
            <a:endParaRPr b="0" lang="de-DE" sz="1800" spc="-1" strike="noStrike">
              <a:latin typeface="Arial"/>
            </a:endParaRPr>
          </a:p>
        </p:txBody>
      </p:sp>
      <p:pic>
        <p:nvPicPr>
          <p:cNvPr id="47" name="" descr=""/>
          <p:cNvPicPr/>
          <p:nvPr/>
        </p:nvPicPr>
        <p:blipFill>
          <a:blip r:embed="rId3"/>
          <a:stretch/>
        </p:blipFill>
        <p:spPr>
          <a:xfrm>
            <a:off x="7992000" y="1368000"/>
            <a:ext cx="1859040" cy="504000"/>
          </a:xfrm>
          <a:prstGeom prst="rect">
            <a:avLst/>
          </a:prstGeom>
          <a:ln>
            <a:noFill/>
          </a:ln>
        </p:spPr>
      </p:pic>
      <p:pic>
        <p:nvPicPr>
          <p:cNvPr id="48" name="" descr=""/>
          <p:cNvPicPr/>
          <p:nvPr/>
        </p:nvPicPr>
        <p:blipFill>
          <a:blip r:embed="rId4"/>
          <a:stretch/>
        </p:blipFill>
        <p:spPr>
          <a:xfrm>
            <a:off x="5784120" y="4785840"/>
            <a:ext cx="551880" cy="542160"/>
          </a:xfrm>
          <a:prstGeom prst="rect">
            <a:avLst/>
          </a:prstGeom>
          <a:ln>
            <a:noFill/>
          </a:ln>
        </p:spPr>
      </p:pic>
      <p:sp>
        <p:nvSpPr>
          <p:cNvPr id="49" name="Line 5"/>
          <p:cNvSpPr/>
          <p:nvPr/>
        </p:nvSpPr>
        <p:spPr>
          <a:xfrm flipH="1" flipV="1">
            <a:off x="2232000" y="2160000"/>
            <a:ext cx="1440000" cy="1512000"/>
          </a:xfrm>
          <a:prstGeom prst="line">
            <a:avLst/>
          </a:prstGeom>
          <a:ln w="19080">
            <a:solidFill>
              <a:srgbClr val="f10d0c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Line 6"/>
          <p:cNvSpPr/>
          <p:nvPr/>
        </p:nvSpPr>
        <p:spPr>
          <a:xfrm flipH="1">
            <a:off x="2736000" y="3960000"/>
            <a:ext cx="936000" cy="792000"/>
          </a:xfrm>
          <a:prstGeom prst="line">
            <a:avLst/>
          </a:prstGeom>
          <a:ln w="19080">
            <a:solidFill>
              <a:srgbClr val="f10d0c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Line 7"/>
          <p:cNvSpPr/>
          <p:nvPr/>
        </p:nvSpPr>
        <p:spPr>
          <a:xfrm flipV="1">
            <a:off x="7560000" y="1656000"/>
            <a:ext cx="720000" cy="144000"/>
          </a:xfrm>
          <a:prstGeom prst="line">
            <a:avLst/>
          </a:prstGeom>
          <a:ln w="19080">
            <a:solidFill>
              <a:srgbClr val="f10d0c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Line 8"/>
          <p:cNvSpPr/>
          <p:nvPr/>
        </p:nvSpPr>
        <p:spPr>
          <a:xfrm>
            <a:off x="4896000" y="4968000"/>
            <a:ext cx="936000" cy="72000"/>
          </a:xfrm>
          <a:prstGeom prst="line">
            <a:avLst/>
          </a:prstGeom>
          <a:ln w="19080">
            <a:solidFill>
              <a:srgbClr val="f10d0c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53" name="" descr=""/>
          <p:cNvPicPr/>
          <p:nvPr/>
        </p:nvPicPr>
        <p:blipFill>
          <a:blip r:embed="rId5"/>
          <a:stretch/>
        </p:blipFill>
        <p:spPr>
          <a:xfrm>
            <a:off x="9144000" y="144000"/>
            <a:ext cx="745200" cy="504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Application>LibreOffice/6.3.5.2$Linux_X86_64 LibreOffice_project/30$Build-2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2020-04-19T20:44:31Z</dcterms:created>
  <dc:creator/>
  <dc:description/>
  <dc:language>de-DE</dc:language>
  <cp:lastModifiedBy/>
  <dcterms:modified xsi:type="dcterms:W3CDTF">2020-04-24T14:19:37Z</dcterms:modified>
  <cp:revision>5</cp:revision>
  <dc:subject/>
  <dc:title/>
</cp:coreProperties>
</file>